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37" r:id="rId2"/>
    <p:sldId id="335" r:id="rId3"/>
    <p:sldId id="336" r:id="rId4"/>
    <p:sldId id="338" r:id="rId5"/>
    <p:sldId id="339" r:id="rId6"/>
    <p:sldId id="260" r:id="rId7"/>
    <p:sldId id="258" r:id="rId8"/>
    <p:sldId id="259" r:id="rId9"/>
    <p:sldId id="333" r:id="rId10"/>
    <p:sldId id="334" r:id="rId11"/>
    <p:sldId id="298" r:id="rId12"/>
    <p:sldId id="301" r:id="rId13"/>
    <p:sldId id="324" r:id="rId14"/>
    <p:sldId id="328" r:id="rId15"/>
    <p:sldId id="329" r:id="rId16"/>
    <p:sldId id="330" r:id="rId17"/>
    <p:sldId id="331" r:id="rId18"/>
    <p:sldId id="332" r:id="rId19"/>
    <p:sldId id="300" r:id="rId20"/>
    <p:sldId id="303" r:id="rId21"/>
    <p:sldId id="327" r:id="rId22"/>
    <p:sldId id="325" r:id="rId23"/>
    <p:sldId id="326" r:id="rId24"/>
    <p:sldId id="297" r:id="rId25"/>
    <p:sldId id="315" r:id="rId26"/>
    <p:sldId id="317" r:id="rId27"/>
    <p:sldId id="320" r:id="rId28"/>
    <p:sldId id="322" r:id="rId29"/>
    <p:sldId id="323" r:id="rId30"/>
    <p:sldId id="316" r:id="rId31"/>
    <p:sldId id="318" r:id="rId32"/>
    <p:sldId id="321" r:id="rId33"/>
    <p:sldId id="304" r:id="rId34"/>
    <p:sldId id="296" r:id="rId35"/>
    <p:sldId id="302" r:id="rId36"/>
    <p:sldId id="305" r:id="rId37"/>
    <p:sldId id="306" r:id="rId38"/>
    <p:sldId id="311" r:id="rId39"/>
    <p:sldId id="312" r:id="rId40"/>
    <p:sldId id="314" r:id="rId41"/>
    <p:sldId id="279" r:id="rId42"/>
    <p:sldId id="313" r:id="rId43"/>
    <p:sldId id="310" r:id="rId44"/>
    <p:sldId id="308" r:id="rId45"/>
    <p:sldId id="309" r:id="rId46"/>
    <p:sldId id="307" r:id="rId47"/>
    <p:sldId id="292" r:id="rId48"/>
    <p:sldId id="294" r:id="rId49"/>
    <p:sldId id="295" r:id="rId50"/>
    <p:sldId id="291" r:id="rId51"/>
    <p:sldId id="293" r:id="rId52"/>
    <p:sldId id="288" r:id="rId53"/>
    <p:sldId id="286" r:id="rId54"/>
    <p:sldId id="287" r:id="rId55"/>
    <p:sldId id="289" r:id="rId56"/>
    <p:sldId id="290" r:id="rId57"/>
    <p:sldId id="264" r:id="rId58"/>
    <p:sldId id="263" r:id="rId59"/>
    <p:sldId id="265" r:id="rId60"/>
    <p:sldId id="262" r:id="rId61"/>
    <p:sldId id="267" r:id="rId62"/>
    <p:sldId id="268" r:id="rId63"/>
    <p:sldId id="269" r:id="rId64"/>
    <p:sldId id="271" r:id="rId65"/>
    <p:sldId id="272" r:id="rId66"/>
    <p:sldId id="270" r:id="rId67"/>
    <p:sldId id="273" r:id="rId68"/>
    <p:sldId id="274" r:id="rId69"/>
    <p:sldId id="276" r:id="rId70"/>
    <p:sldId id="277" r:id="rId71"/>
    <p:sldId id="278" r:id="rId72"/>
    <p:sldId id="281" r:id="rId73"/>
    <p:sldId id="280" r:id="rId74"/>
    <p:sldId id="284" r:id="rId75"/>
    <p:sldId id="282" r:id="rId76"/>
    <p:sldId id="283" r:id="rId77"/>
    <p:sldId id="28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39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198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9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4.png"/><Relationship Id="rId5" Type="http://schemas.openxmlformats.org/officeDocument/2006/relationships/image" Target="../media/image210.png"/><Relationship Id="rId10" Type="http://schemas.openxmlformats.org/officeDocument/2006/relationships/image" Target="../media/image213.png"/><Relationship Id="rId4" Type="http://schemas.openxmlformats.org/officeDocument/2006/relationships/image" Target="../media/image201.png"/><Relationship Id="rId9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4.png"/><Relationship Id="rId10" Type="http://schemas.openxmlformats.org/officeDocument/2006/relationships/image" Target="../media/image220.png"/><Relationship Id="rId4" Type="http://schemas.openxmlformats.org/officeDocument/2006/relationships/image" Target="../media/image209.png"/><Relationship Id="rId9" Type="http://schemas.openxmlformats.org/officeDocument/2006/relationships/image" Target="../media/image2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2.png"/><Relationship Id="rId7" Type="http://schemas.openxmlformats.org/officeDocument/2006/relationships/image" Target="../media/image223.png"/><Relationship Id="rId12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25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52.png"/><Relationship Id="rId18" Type="http://schemas.openxmlformats.org/officeDocument/2006/relationships/image" Target="../media/image256.png"/><Relationship Id="rId3" Type="http://schemas.openxmlformats.org/officeDocument/2006/relationships/image" Target="../media/image245.png"/><Relationship Id="rId7" Type="http://schemas.openxmlformats.org/officeDocument/2006/relationships/image" Target="../media/image247.png"/><Relationship Id="rId12" Type="http://schemas.openxmlformats.org/officeDocument/2006/relationships/image" Target="../media/image251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50.png"/><Relationship Id="rId5" Type="http://schemas.openxmlformats.org/officeDocument/2006/relationships/image" Target="../media/image239.png"/><Relationship Id="rId15" Type="http://schemas.openxmlformats.org/officeDocument/2006/relationships/image" Target="../media/image240.png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238.png"/><Relationship Id="rId12" Type="http://schemas.openxmlformats.org/officeDocument/2006/relationships/image" Target="../media/image266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5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78.png"/><Relationship Id="rId7" Type="http://schemas.openxmlformats.org/officeDocument/2006/relationships/image" Target="../media/image36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08.png"/><Relationship Id="rId5" Type="http://schemas.openxmlformats.org/officeDocument/2006/relationships/image" Target="../media/image366.png"/><Relationship Id="rId10" Type="http://schemas.openxmlformats.org/officeDocument/2006/relationships/image" Target="../media/image310.png"/><Relationship Id="rId4" Type="http://schemas.openxmlformats.org/officeDocument/2006/relationships/image" Target="../media/image379.png"/><Relationship Id="rId9" Type="http://schemas.openxmlformats.org/officeDocument/2006/relationships/image" Target="../media/image3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1C46A98-408B-0986-14F4-2CAA1852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8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9" y="4475693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71C003-5C30-CFD0-14A0-9BBB1BF4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" y="4206752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5AE83-C714-5DD4-5DAA-3C35D01D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42" y="4206752"/>
            <a:ext cx="3626784" cy="21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FFDEB3-3587-6011-DC73-6EC6CDA2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90" y="4206751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CB996-5609-7928-625D-CBCFAB708EBE}"/>
              </a:ext>
            </a:extLst>
          </p:cNvPr>
          <p:cNvSpPr txBox="1"/>
          <p:nvPr/>
        </p:nvSpPr>
        <p:spPr>
          <a:xfrm>
            <a:off x="1986755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36CC-0180-9616-42D1-449DFDA58FB6}"/>
              </a:ext>
            </a:extLst>
          </p:cNvPr>
          <p:cNvSpPr txBox="1"/>
          <p:nvPr/>
        </p:nvSpPr>
        <p:spPr>
          <a:xfrm>
            <a:off x="4521829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C457B-3017-0F9D-D7B6-F7AF3757FC43}"/>
              </a:ext>
            </a:extLst>
          </p:cNvPr>
          <p:cNvSpPr txBox="1"/>
          <p:nvPr/>
        </p:nvSpPr>
        <p:spPr>
          <a:xfrm>
            <a:off x="7024936" y="4439016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1e-04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hthresh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19364</TotalTime>
  <Words>1448</Words>
  <Application>Microsoft Office PowerPoint</Application>
  <PresentationFormat>Widescreen</PresentationFormat>
  <Paragraphs>422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216</cp:revision>
  <dcterms:created xsi:type="dcterms:W3CDTF">2022-07-26T19:04:22Z</dcterms:created>
  <dcterms:modified xsi:type="dcterms:W3CDTF">2023-09-26T21:56:17Z</dcterms:modified>
</cp:coreProperties>
</file>